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8" r:id="rId3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70949"/>
    <a:srgbClr val="003399"/>
    <a:srgbClr val="FFCC66"/>
    <a:srgbClr val="FFCC00"/>
    <a:srgbClr val="FFFF99"/>
    <a:srgbClr val="FFFF66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726" autoAdjust="0"/>
  </p:normalViewPr>
  <p:slideViewPr>
    <p:cSldViewPr>
      <p:cViewPr>
        <p:scale>
          <a:sx n="81" d="100"/>
          <a:sy n="81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708" tIns="45353" rIns="90708" bIns="45353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25538" y="673100"/>
            <a:ext cx="4684712" cy="3513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1663"/>
            <a:ext cx="5108575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708" tIns="45353" rIns="90708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708" tIns="45353" rIns="90708" bIns="45353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708" tIns="45353" rIns="90708" bIns="45353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47125"/>
            <a:ext cx="29718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708" tIns="45353" rIns="90708" bIns="45353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fld id="{DD8F5974-5E5D-4FEB-B972-947245303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9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27CAA-96BA-409C-B507-A8C93D3FB038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76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5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25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09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35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2" name="Rectangle 1082"/>
          <p:cNvSpPr>
            <a:spLocks noChangeArrowheads="1"/>
          </p:cNvSpPr>
          <p:nvPr/>
        </p:nvSpPr>
        <p:spPr bwMode="auto">
          <a:xfrm>
            <a:off x="0" y="0"/>
            <a:ext cx="2362200" cy="6858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Rectangle 1079"/>
          <p:cNvSpPr>
            <a:spLocks noChangeArrowheads="1"/>
          </p:cNvSpPr>
          <p:nvPr/>
        </p:nvSpPr>
        <p:spPr bwMode="auto">
          <a:xfrm>
            <a:off x="2362200" y="0"/>
            <a:ext cx="6781800" cy="1295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1066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1065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1060"/>
          <p:cNvSpPr>
            <a:spLocks noChangeShapeType="1"/>
          </p:cNvSpPr>
          <p:nvPr/>
        </p:nvSpPr>
        <p:spPr bwMode="auto">
          <a:xfrm>
            <a:off x="2857500" y="6281738"/>
            <a:ext cx="5791200" cy="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2819400" y="6357938"/>
            <a:ext cx="358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kumimoji="1" lang="en-US" sz="1400" dirty="0">
                <a:solidFill>
                  <a:schemeClr val="tx2"/>
                </a:solidFill>
                <a:latin typeface="Book Antiqua" pitchFamily="18" charset="0"/>
              </a:rPr>
              <a:t>Presenter Name and Title</a:t>
            </a:r>
          </a:p>
        </p:txBody>
      </p:sp>
      <p:pic>
        <p:nvPicPr>
          <p:cNvPr id="6190" name="Picture 1070" descr="Interior of hot-air ball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3590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97" name="Text Box 1077"/>
          <p:cNvSpPr txBox="1">
            <a:spLocks noChangeArrowheads="1"/>
          </p:cNvSpPr>
          <p:nvPr/>
        </p:nvSpPr>
        <p:spPr bwMode="auto">
          <a:xfrm>
            <a:off x="2857500" y="1597025"/>
            <a:ext cx="5791200" cy="3668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3399"/>
                </a:solidFill>
                <a:latin typeface="Arial Narrow" pitchFamily="34" charset="0"/>
              </a:rPr>
              <a:t>presents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4400" b="1" dirty="0">
                <a:solidFill>
                  <a:schemeClr val="tx2"/>
                </a:solidFill>
                <a:latin typeface="Arial Narrow" pitchFamily="34" charset="0"/>
              </a:rPr>
              <a:t>Certificate of </a:t>
            </a:r>
            <a:r>
              <a:rPr lang="en-US" sz="4400" b="1" dirty="0" smtClean="0">
                <a:solidFill>
                  <a:schemeClr val="tx2"/>
                </a:solidFill>
                <a:latin typeface="Arial Narrow" pitchFamily="34" charset="0"/>
              </a:rPr>
              <a:t>Appreciation</a:t>
            </a:r>
            <a:endParaRPr lang="en-US" sz="4400" b="1" dirty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600" b="1" i="1" dirty="0">
                <a:solidFill>
                  <a:srgbClr val="003399"/>
                </a:solidFill>
                <a:latin typeface="Arial Narrow" pitchFamily="34" charset="0"/>
              </a:rPr>
              <a:t>to</a:t>
            </a:r>
          </a:p>
          <a:p>
            <a:pPr>
              <a:lnSpc>
                <a:spcPct val="110000"/>
              </a:lnSpc>
            </a:pPr>
            <a:endParaRPr lang="en-US" sz="1600" b="1" i="1" dirty="0">
              <a:solidFill>
                <a:srgbClr val="003399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4000" b="1" i="1" dirty="0">
                <a:solidFill>
                  <a:schemeClr val="tx2"/>
                </a:solidFill>
                <a:latin typeface="Book Antiqua" pitchFamily="18" charset="0"/>
              </a:rPr>
              <a:t>Employee Name</a:t>
            </a:r>
            <a:endParaRPr lang="en-US" sz="4000" b="1" i="1" dirty="0">
              <a:solidFill>
                <a:srgbClr val="003399"/>
              </a:solidFill>
              <a:latin typeface="Arial Narrow" pitchFamily="34" charset="0"/>
            </a:endParaRPr>
          </a:p>
          <a:p>
            <a:r>
              <a:rPr lang="en-US" sz="1800" b="1" dirty="0" smtClean="0">
                <a:solidFill>
                  <a:srgbClr val="003399"/>
                </a:solidFill>
                <a:latin typeface="Arial Narrow" pitchFamily="34" charset="0"/>
              </a:rPr>
              <a:t>In </a:t>
            </a:r>
            <a:r>
              <a:rPr lang="en-US" sz="1800" b="1" dirty="0">
                <a:solidFill>
                  <a:srgbClr val="003399"/>
                </a:solidFill>
                <a:latin typeface="Arial Narrow" pitchFamily="34" charset="0"/>
              </a:rPr>
              <a:t>grateful appreciation for </a:t>
            </a:r>
            <a:r>
              <a:rPr lang="en-US" sz="1800" b="1" dirty="0" smtClean="0">
                <a:solidFill>
                  <a:srgbClr val="003399"/>
                </a:solidFill>
                <a:latin typeface="Arial Narrow" pitchFamily="34" charset="0"/>
              </a:rPr>
              <a:t>your outstanding </a:t>
            </a:r>
            <a:r>
              <a:rPr lang="en-US" sz="1800" b="1" dirty="0">
                <a:solidFill>
                  <a:srgbClr val="003399"/>
                </a:solidFill>
                <a:latin typeface="Arial Narrow" pitchFamily="34" charset="0"/>
              </a:rPr>
              <a:t>dedicated service</a:t>
            </a:r>
          </a:p>
          <a:p>
            <a:r>
              <a:rPr lang="en-US" sz="1800" b="1" dirty="0">
                <a:solidFill>
                  <a:srgbClr val="003399"/>
                </a:solidFill>
                <a:latin typeface="Arial Narrow" pitchFamily="34" charset="0"/>
              </a:rPr>
              <a:t>to the people in your community</a:t>
            </a:r>
            <a:r>
              <a:rPr lang="en-US" sz="1800" b="1" dirty="0" smtClean="0">
                <a:solidFill>
                  <a:srgbClr val="003399"/>
                </a:solidFill>
                <a:latin typeface="Arial Narrow" pitchFamily="34" charset="0"/>
              </a:rPr>
              <a:t>.</a:t>
            </a:r>
          </a:p>
          <a:p>
            <a:endParaRPr lang="en-US" sz="1800" b="1" dirty="0">
              <a:solidFill>
                <a:srgbClr val="003399"/>
              </a:solidFill>
              <a:latin typeface="Arial Narrow" pitchFamily="34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Arial Narrow" pitchFamily="34" charset="0"/>
              </a:rPr>
              <a:t>Class Name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6201" name="Text Box 1081"/>
          <p:cNvSpPr txBox="1">
            <a:spLocks noChangeArrowheads="1"/>
          </p:cNvSpPr>
          <p:nvPr/>
        </p:nvSpPr>
        <p:spPr bwMode="auto">
          <a:xfrm>
            <a:off x="6934200" y="6357938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63E3E8A0-6CAF-4618-A6FA-D22117E10E84}" type="datetime4">
              <a:rPr lang="en-US" sz="1400">
                <a:solidFill>
                  <a:srgbClr val="003399"/>
                </a:solidFill>
                <a:latin typeface="Book Antiqua" pitchFamily="18" charset="0"/>
              </a:rPr>
              <a:pPr algn="r"/>
              <a:t>October 20, 2015</a:t>
            </a:fld>
            <a:endParaRPr lang="en-US" sz="1400" dirty="0">
              <a:solidFill>
                <a:srgbClr val="003399"/>
              </a:solidFill>
              <a:latin typeface="Book Antiqua" pitchFamily="18" charset="0"/>
            </a:endParaRPr>
          </a:p>
        </p:txBody>
      </p:sp>
      <p:sp>
        <p:nvSpPr>
          <p:cNvPr id="6203" name="Text Box 1083"/>
          <p:cNvSpPr txBox="1">
            <a:spLocks noChangeArrowheads="1"/>
          </p:cNvSpPr>
          <p:nvPr/>
        </p:nvSpPr>
        <p:spPr bwMode="auto">
          <a:xfrm>
            <a:off x="2514600" y="381000"/>
            <a:ext cx="6477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Arial Narrow" pitchFamily="34" charset="0"/>
              </a:rPr>
              <a:t>Company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927">
  <a:themeElements>
    <a:clrScheme name="Achievement 3">
      <a:dk1>
        <a:srgbClr val="000000"/>
      </a:dk1>
      <a:lt1>
        <a:srgbClr val="FFFFFF"/>
      </a:lt1>
      <a:dk2>
        <a:srgbClr val="003399"/>
      </a:dk2>
      <a:lt2>
        <a:srgbClr val="808000"/>
      </a:lt2>
      <a:accent1>
        <a:srgbClr val="0066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AAB8E2"/>
      </a:accent5>
      <a:accent6>
        <a:srgbClr val="002D8A"/>
      </a:accent6>
      <a:hlink>
        <a:srgbClr val="FF9933"/>
      </a:hlink>
      <a:folHlink>
        <a:srgbClr val="FFCC66"/>
      </a:folHlink>
    </a:clrScheme>
    <a:fontScheme name="Achieveme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hievemen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2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9933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3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4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5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0033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6">
        <a:dk1>
          <a:srgbClr val="000000"/>
        </a:dk1>
        <a:lt1>
          <a:srgbClr val="FFFFFF"/>
        </a:lt1>
        <a:dk2>
          <a:srgbClr val="CC0000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CC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7">
        <a:dk1>
          <a:srgbClr val="777777"/>
        </a:dk1>
        <a:lt1>
          <a:srgbClr val="FFFFFF"/>
        </a:lt1>
        <a:dk2>
          <a:srgbClr val="6600CC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2D2DB9"/>
        </a:accent6>
        <a:hlink>
          <a:srgbClr val="6600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hievement 8">
        <a:dk1>
          <a:srgbClr val="000000"/>
        </a:dk1>
        <a:lt1>
          <a:srgbClr val="FFFFFF"/>
        </a:lt1>
        <a:dk2>
          <a:srgbClr val="3366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336699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DE612E-A918-474B-96F5-B4447C85C0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training completion</Template>
  <TotalTime>1</TotalTime>
  <Words>32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06088927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</dc:creator>
  <cp:lastModifiedBy>user</cp:lastModifiedBy>
  <cp:revision>4</cp:revision>
  <cp:lastPrinted>1601-01-01T00:00:00Z</cp:lastPrinted>
  <dcterms:created xsi:type="dcterms:W3CDTF">2015-07-14T13:45:03Z</dcterms:created>
  <dcterms:modified xsi:type="dcterms:W3CDTF">2015-10-20T20:05:14Z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TC060889271033</vt:lpwstr>
  </property>
</Properties>
</file>