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letter"/>
  <p:notesSz cx="6858000" cy="91995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98" autoAdjust="0"/>
  </p:normalViewPr>
  <p:slideViewPr>
    <p:cSldViewPr>
      <p:cViewPr>
        <p:scale>
          <a:sx n="60" d="100"/>
          <a:sy n="60" d="100"/>
        </p:scale>
        <p:origin x="-152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92200" y="671513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00550"/>
            <a:ext cx="504825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17950" y="0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8075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7950" y="8728075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fld id="{5C80F430-7F0A-409F-985F-049ED34EA5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88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01BF0-3F44-4AA0-BE8B-23AA34896A5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2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82C0D-D9C6-4DD8-8BFB-11ABF464CE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37319-0097-4929-87AB-B267C2348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0C740E-426C-4059-BF73-620D6B871A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43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40AA7A-CC3B-4EAF-900D-628C4B649B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CB155B-FEC0-440C-907F-D1A18314F3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4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B65254-AF68-4D92-ABF3-1546B04430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4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6B176C-06F9-4CC0-8871-6BC0C9FBAB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5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C2F1D-84AD-4EEF-A027-1F0AD780E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7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0FD55-51C5-4C42-96AC-29B73F7F4D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046360-E9A0-4F2D-8EBB-F08284602B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0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F969B1-7B29-4FC9-BA11-D4C4CF5AD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0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F374DB-CB8A-438A-9274-061FDE9D55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3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365321-229A-4D2F-B2EC-BCFCF8C593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 descr="trophy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9625" y="66675"/>
            <a:ext cx="7524750" cy="6724650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</p:pic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r>
              <a:rPr lang="en-US" sz="1600" b="1" dirty="0">
                <a:latin typeface="Arial Black" pitchFamily="34" charset="0"/>
              </a:rPr>
              <a:t>School </a:t>
            </a:r>
            <a:r>
              <a:rPr lang="en-US" sz="1600" b="1" dirty="0" smtClean="0">
                <a:latin typeface="Arial Black" pitchFamily="34" charset="0"/>
              </a:rPr>
              <a:t>Name</a:t>
            </a:r>
            <a:r>
              <a:rPr lang="en-US" sz="2000" b="1" dirty="0">
                <a:latin typeface="Arial Black" pitchFamily="34" charset="0"/>
              </a:rPr>
              <a:t/>
            </a:r>
            <a:br>
              <a:rPr lang="en-US" sz="2000" b="1" dirty="0">
                <a:latin typeface="Arial Black" pitchFamily="34" charset="0"/>
              </a:rPr>
            </a:br>
            <a:r>
              <a:rPr lang="en-US" sz="2000" b="1" dirty="0">
                <a:latin typeface="Arial Black" pitchFamily="34" charset="0"/>
              </a:rPr>
              <a:t/>
            </a:r>
            <a:br>
              <a:rPr lang="en-US" sz="2000" b="1" dirty="0">
                <a:latin typeface="Arial Black" pitchFamily="34" charset="0"/>
              </a:rPr>
            </a:br>
            <a:r>
              <a:rPr lang="en-US" sz="2800" b="1" dirty="0">
                <a:latin typeface="Arial Black" pitchFamily="34" charset="0"/>
              </a:rPr>
              <a:t>CERTIFICATE OF </a:t>
            </a:r>
            <a:r>
              <a:rPr lang="en-US" sz="2800" b="1" dirty="0" smtClean="0">
                <a:latin typeface="Arial Black" pitchFamily="34" charset="0"/>
              </a:rPr>
              <a:t>APPRECIATION</a:t>
            </a:r>
            <a:endParaRPr lang="en-US" sz="2800" b="1" dirty="0">
              <a:latin typeface="Arial Black" pitchFamily="34" charset="0"/>
            </a:endParaRP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772400" cy="2057400"/>
          </a:xfrm>
          <a:noFill/>
          <a:ln/>
        </p:spPr>
        <p:txBody>
          <a:bodyPr/>
          <a:lstStyle/>
          <a:p>
            <a:pPr marL="0" indent="0"/>
            <a:r>
              <a:rPr lang="en-US" sz="1600" b="1" dirty="0">
                <a:solidFill>
                  <a:schemeClr val="tx2"/>
                </a:solidFill>
              </a:rPr>
              <a:t>is hereby granted to:</a:t>
            </a:r>
          </a:p>
          <a:p>
            <a:pPr marL="0" indent="0"/>
            <a:endParaRPr lang="en-US" sz="1600" b="1" dirty="0">
              <a:latin typeface="Century Gothic" pitchFamily="34" charset="0"/>
            </a:endParaRPr>
          </a:p>
          <a:p>
            <a:pPr marL="0" indent="0"/>
            <a:endParaRPr lang="en-US" sz="1600" b="1" dirty="0">
              <a:latin typeface="Century Gothic" pitchFamily="34" charset="0"/>
            </a:endParaRPr>
          </a:p>
          <a:p>
            <a:pPr marL="0" indent="0"/>
            <a:endParaRPr lang="en-US" sz="1600" b="1" dirty="0">
              <a:latin typeface="Century Gothic" pitchFamily="34" charset="0"/>
            </a:endParaRPr>
          </a:p>
          <a:p>
            <a:pPr marL="0" indent="0"/>
            <a:endParaRPr lang="en-US" sz="1600" b="1" dirty="0">
              <a:latin typeface="Century Gothic" pitchFamily="34" charset="0"/>
            </a:endParaRPr>
          </a:p>
          <a:p>
            <a:pPr marL="0" indent="0"/>
            <a:endParaRPr lang="en-US" sz="1600" b="1" dirty="0">
              <a:latin typeface="Century Gothic" pitchFamily="34" charset="0"/>
            </a:endParaRPr>
          </a:p>
          <a:p>
            <a:pPr marL="0" indent="0"/>
            <a:endParaRPr lang="en-US" sz="1600" b="1" dirty="0">
              <a:latin typeface="Century Gothic" pitchFamily="34" charset="0"/>
            </a:endParaRPr>
          </a:p>
          <a:p>
            <a:pPr marL="0" indent="0"/>
            <a:r>
              <a:rPr lang="en-US" sz="6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Student Name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sz="half" idx="2"/>
          </p:nvPr>
        </p:nvSpPr>
        <p:spPr>
          <a:xfrm>
            <a:off x="685800" y="4267203"/>
            <a:ext cx="7772400" cy="2362200"/>
          </a:xfrm>
          <a:noFill/>
          <a:ln/>
        </p:spPr>
        <p:txBody>
          <a:bodyPr/>
          <a:lstStyle/>
          <a:p>
            <a:pPr marL="2460625" indent="-2301875">
              <a:tabLst>
                <a:tab pos="4445000" algn="ctr"/>
              </a:tabLst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outstanding performance in</a:t>
            </a:r>
          </a:p>
          <a:p>
            <a:pPr marL="2460625" indent="-2301875">
              <a:tabLst>
                <a:tab pos="4445000" algn="ctr"/>
              </a:tabLst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Class/Project Name</a:t>
            </a:r>
          </a:p>
          <a:p>
            <a:pPr marL="2460625" indent="-2301875">
              <a:tabLst>
                <a:tab pos="4445000" algn="ctr"/>
              </a:tabLst>
            </a:pPr>
            <a:endParaRPr lang="en-US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fld id="{A2E2DF40-EB97-415C-9418-87EB3E80EA81}" type="datetime3">
              <a:rPr lang="en-US" sz="1200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marL="2460625" indent="-2301875">
                <a:tabLst>
                  <a:tab pos="4445000" algn="ctr"/>
                </a:tabLst>
              </a:pPr>
              <a:t>20 October 2015</a:t>
            </a:fld>
            <a:endParaRPr lang="en-US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</a:t>
            </a: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Presenter’s Name and Title</a:t>
            </a:r>
          </a:p>
        </p:txBody>
      </p:sp>
      <p:grpSp>
        <p:nvGrpSpPr>
          <p:cNvPr id="55" name="Group 54"/>
          <p:cNvGrpSpPr>
            <a:grpSpLocks noChangeAspect="1"/>
          </p:cNvGrpSpPr>
          <p:nvPr/>
        </p:nvGrpSpPr>
        <p:grpSpPr>
          <a:xfrm>
            <a:off x="4365301" y="2001499"/>
            <a:ext cx="458776" cy="961155"/>
            <a:chOff x="3029046" y="3697816"/>
            <a:chExt cx="475488" cy="9961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Chevron 52"/>
            <p:cNvSpPr/>
            <p:nvPr/>
          </p:nvSpPr>
          <p:spPr bwMode="auto">
            <a:xfrm rot="17054955">
              <a:off x="2762964" y="4162690"/>
              <a:ext cx="896112" cy="166473"/>
            </a:xfrm>
            <a:prstGeom prst="chevron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Chevron 53"/>
            <p:cNvSpPr/>
            <p:nvPr/>
          </p:nvSpPr>
          <p:spPr bwMode="auto">
            <a:xfrm rot="15388056">
              <a:off x="2881096" y="4154920"/>
              <a:ext cx="896112" cy="150874"/>
            </a:xfrm>
            <a:prstGeom prst="chevron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12-Point Star 51"/>
            <p:cNvSpPr>
              <a:spLocks noChangeAspect="1"/>
            </p:cNvSpPr>
            <p:nvPr/>
          </p:nvSpPr>
          <p:spPr bwMode="auto">
            <a:xfrm>
              <a:off x="3029046" y="3697816"/>
              <a:ext cx="475488" cy="475488"/>
            </a:xfrm>
            <a:prstGeom prst="star12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3114723" y="3780113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5-Point Star 49"/>
            <p:cNvSpPr>
              <a:spLocks noChangeAspect="1"/>
            </p:cNvSpPr>
            <p:nvPr/>
          </p:nvSpPr>
          <p:spPr bwMode="auto">
            <a:xfrm rot="1238248">
              <a:off x="3168601" y="3823027"/>
              <a:ext cx="201168" cy="201168"/>
            </a:xfrm>
            <a:prstGeom prst="star5">
              <a:avLst/>
            </a:prstGeom>
            <a:solidFill>
              <a:schemeClr val="accent4"/>
            </a:solidFill>
            <a:ln w="12700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63" name="Picture 62" descr="sidebar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0000"/>
          </a:blip>
          <a:stretch>
            <a:fillRect/>
          </a:stretch>
        </p:blipFill>
        <p:spPr>
          <a:xfrm>
            <a:off x="66140" y="18288"/>
            <a:ext cx="704850" cy="6772275"/>
          </a:xfrm>
          <a:prstGeom prst="rect">
            <a:avLst/>
          </a:prstGeom>
        </p:spPr>
      </p:pic>
      <p:pic>
        <p:nvPicPr>
          <p:cNvPr id="64" name="Picture 63" descr="sidebar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0000"/>
          </a:blip>
          <a:stretch>
            <a:fillRect/>
          </a:stretch>
        </p:blipFill>
        <p:spPr>
          <a:xfrm>
            <a:off x="8396020" y="18288"/>
            <a:ext cx="704850" cy="6772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rtificate of excellence for student">
  <a:themeElements>
    <a:clrScheme name="Certificate of Excellenc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EAF2D3"/>
      </a:accent1>
      <a:accent2>
        <a:srgbClr val="DBEFC6"/>
      </a:accent2>
      <a:accent3>
        <a:srgbClr val="79C8D7"/>
      </a:accent3>
      <a:accent4>
        <a:srgbClr val="149BC5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5FAE767-5504-482E-8129-FF138C0F4B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excellence for student</Template>
  <TotalTime>1</TotalTime>
  <Words>22</Words>
  <Application>Microsoft Office PowerPoint</Application>
  <PresentationFormat>Letter Paper (8.5x11 in)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 of excellence for student</vt:lpstr>
      <vt:lpstr>School Name  CERTIFICATE OF APPRECIATION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Name  CERTIFICATE OF EXCELLENCE</dc:title>
  <dc:creator>Win</dc:creator>
  <cp:lastModifiedBy>user</cp:lastModifiedBy>
  <cp:revision>3</cp:revision>
  <cp:lastPrinted>1998-03-24T18:22:09Z</cp:lastPrinted>
  <dcterms:created xsi:type="dcterms:W3CDTF">2015-08-08T09:22:06Z</dcterms:created>
  <dcterms:modified xsi:type="dcterms:W3CDTF">2015-10-20T20:08:48Z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TC010184051033</vt:lpwstr>
  </property>
</Properties>
</file>